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4" r:id="rId2"/>
    <p:sldId id="266" r:id="rId3"/>
    <p:sldId id="267" r:id="rId4"/>
    <p:sldId id="268" r:id="rId5"/>
    <p:sldId id="257" r:id="rId6"/>
    <p:sldId id="260" r:id="rId7"/>
    <p:sldId id="261" r:id="rId8"/>
    <p:sldId id="262" r:id="rId9"/>
    <p:sldId id="269" r:id="rId10"/>
    <p:sldId id="271" r:id="rId11"/>
    <p:sldId id="274" r:id="rId12"/>
    <p:sldId id="459" r:id="rId13"/>
    <p:sldId id="297" r:id="rId14"/>
    <p:sldId id="302" r:id="rId15"/>
    <p:sldId id="304" r:id="rId16"/>
    <p:sldId id="313" r:id="rId17"/>
    <p:sldId id="321" r:id="rId18"/>
    <p:sldId id="318" r:id="rId19"/>
    <p:sldId id="324" r:id="rId20"/>
    <p:sldId id="329" r:id="rId21"/>
    <p:sldId id="328" r:id="rId22"/>
    <p:sldId id="334" r:id="rId23"/>
    <p:sldId id="336" r:id="rId24"/>
    <p:sldId id="341" r:id="rId25"/>
    <p:sldId id="339" r:id="rId26"/>
    <p:sldId id="344" r:id="rId27"/>
    <p:sldId id="345" r:id="rId28"/>
    <p:sldId id="388" r:id="rId29"/>
    <p:sldId id="455" r:id="rId30"/>
    <p:sldId id="347" r:id="rId31"/>
    <p:sldId id="442" r:id="rId32"/>
    <p:sldId id="351" r:id="rId33"/>
    <p:sldId id="353" r:id="rId34"/>
    <p:sldId id="441" r:id="rId35"/>
    <p:sldId id="375" r:id="rId36"/>
    <p:sldId id="390" r:id="rId37"/>
    <p:sldId id="394" r:id="rId38"/>
    <p:sldId id="445" r:id="rId39"/>
    <p:sldId id="446" r:id="rId40"/>
    <p:sldId id="449" r:id="rId41"/>
    <p:sldId id="395" r:id="rId42"/>
    <p:sldId id="396" r:id="rId43"/>
    <p:sldId id="456" r:id="rId44"/>
    <p:sldId id="457" r:id="rId45"/>
    <p:sldId id="399" r:id="rId46"/>
    <p:sldId id="433" r:id="rId47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6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94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19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692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207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679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343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64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50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6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5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6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88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9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5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76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C4883B2-5821-44B8-808A-3CA7D80BC0F9}" type="datetimeFigureOut">
              <a:rPr lang="en-GB" smtClean="0"/>
              <a:t>22/06/2018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FD34BB-ED4E-46EF-B037-33F35333F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4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9078" y="369760"/>
            <a:ext cx="8689976" cy="32851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Oak </a:t>
            </a:r>
            <a:r>
              <a:rPr lang="en-GB" dirty="0" smtClean="0"/>
              <a:t>Class</a:t>
            </a:r>
            <a:endParaRPr lang="en-GB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384" y="6172200"/>
            <a:ext cx="8689976" cy="1371599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OuR</a:t>
            </a:r>
            <a:r>
              <a:rPr lang="en-GB" dirty="0" smtClean="0">
                <a:solidFill>
                  <a:schemeClr val="tx1"/>
                </a:solidFill>
              </a:rPr>
              <a:t> TRIP TO CHICHESTER HARBOUR AND FISHBOURNE MEADOWS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t="23637" r="15212"/>
          <a:stretch/>
        </p:blipFill>
        <p:spPr>
          <a:xfrm>
            <a:off x="2563091" y="816726"/>
            <a:ext cx="6982691" cy="52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4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0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2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73" y="1009283"/>
            <a:ext cx="7073412" cy="45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6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2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4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3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9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8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48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2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16-Point Star 2"/>
          <p:cNvSpPr/>
          <p:nvPr/>
        </p:nvSpPr>
        <p:spPr>
          <a:xfrm rot="20628820">
            <a:off x="8791" y="158262"/>
            <a:ext cx="2664069" cy="2110154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WOW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61077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33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0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76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88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1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r="16378" b="9615"/>
          <a:stretch/>
        </p:blipFill>
        <p:spPr>
          <a:xfrm>
            <a:off x="1524000" y="468716"/>
            <a:ext cx="8850923" cy="572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50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2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3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7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6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4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2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67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0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05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40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0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88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6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61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7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12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00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19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44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6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3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2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14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468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76</TotalTime>
  <Words>11</Words>
  <Application>Microsoft Office PowerPoint</Application>
  <PresentationFormat>Widescreen</PresentationFormat>
  <Paragraphs>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Tw Cen MT</vt:lpstr>
      <vt:lpstr>Droplet</vt:lpstr>
      <vt:lpstr>Oak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JSPC Computer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Oak Class Assembly</dc:title>
  <dc:creator>SENCO</dc:creator>
  <cp:lastModifiedBy>SENCO</cp:lastModifiedBy>
  <cp:revision>4</cp:revision>
  <dcterms:created xsi:type="dcterms:W3CDTF">2018-06-14T10:44:48Z</dcterms:created>
  <dcterms:modified xsi:type="dcterms:W3CDTF">2018-06-22T09:36:40Z</dcterms:modified>
</cp:coreProperties>
</file>