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7.png@01D2198C.095D21E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705" y="739834"/>
            <a:ext cx="8825658" cy="1917802"/>
          </a:xfrm>
        </p:spPr>
        <p:txBody>
          <a:bodyPr/>
          <a:lstStyle/>
          <a:p>
            <a:pPr algn="ctr"/>
            <a:r>
              <a:rPr lang="en-GB" dirty="0" smtClean="0"/>
              <a:t>Welcome to our Maths Workshop</a:t>
            </a:r>
            <a:endParaRPr lang="en-GB" dirty="0"/>
          </a:p>
        </p:txBody>
      </p:sp>
      <p:pic>
        <p:nvPicPr>
          <p:cNvPr id="1027" name="Picture 3" descr="cid:image007.png@01D2198C.095D21E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" r="1157"/>
          <a:stretch>
            <a:fillRect/>
          </a:stretch>
        </p:blipFill>
        <p:spPr bwMode="auto">
          <a:xfrm>
            <a:off x="4788130" y="2679862"/>
            <a:ext cx="1735185" cy="166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64060" y="10964487"/>
            <a:ext cx="4813096" cy="68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9" name="Picture 5" descr="Num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30" y="5123250"/>
            <a:ext cx="1820487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2262" y="4476919"/>
            <a:ext cx="3765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Now officially a Numicon Advocate School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838" y="2208747"/>
            <a:ext cx="8825658" cy="316958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‘GOOD Mathematics is not about how many answers you know…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It’s how you behave when you don’t know.’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3535" y="989215"/>
            <a:ext cx="850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Maths Teaching and Learning at Bartons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7775" y="856212"/>
            <a:ext cx="1026621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Teaching and learning with Numicon has enabled: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A love of Maths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Consistent good teaching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Excellent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Accelerated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087" y="862086"/>
            <a:ext cx="6558742" cy="2587696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The Numicon approach develops thinking and deeper understanding.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We develop the children’s skills so that they can do this 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E:\Bartons\School Photos\Numicon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r="1111" b="17187"/>
          <a:stretch/>
        </p:blipFill>
        <p:spPr bwMode="auto">
          <a:xfrm>
            <a:off x="7850333" y="1433080"/>
            <a:ext cx="3390900" cy="4324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220393" y="3192087"/>
            <a:ext cx="2061556" cy="9975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338" y="837147"/>
            <a:ext cx="10075026" cy="5089828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The Numicon approach uses shapes and manipulative resources to represent maths concepts clearly for children. 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Times tables are essential for children’s maths understanding 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AutoShape 2" descr="Image result for numicon shap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681" y="4209618"/>
            <a:ext cx="3028950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126" y="3857193"/>
            <a:ext cx="2457450" cy="186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8071" y="4238193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101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Welcome to our Maths Workshop</vt:lpstr>
      <vt:lpstr>PowerPoint Presentation</vt:lpstr>
      <vt:lpstr>PowerPoint Presentation</vt:lpstr>
      <vt:lpstr>PowerPoint Presentation</vt:lpstr>
      <vt:lpstr>PowerPoint Presentation</vt:lpstr>
    </vt:vector>
  </TitlesOfParts>
  <Company>JSPC Computer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Maths Workshop</dc:title>
  <dc:creator>Head</dc:creator>
  <cp:lastModifiedBy>Head</cp:lastModifiedBy>
  <cp:revision>4</cp:revision>
  <dcterms:created xsi:type="dcterms:W3CDTF">2019-01-16T11:25:53Z</dcterms:created>
  <dcterms:modified xsi:type="dcterms:W3CDTF">2019-01-16T12:00:56Z</dcterms:modified>
</cp:coreProperties>
</file>